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58" r:id="rId6"/>
    <p:sldId id="259" r:id="rId7"/>
    <p:sldId id="260" r:id="rId8"/>
    <p:sldId id="279" r:id="rId9"/>
    <p:sldId id="280" r:id="rId10"/>
    <p:sldId id="281" r:id="rId11"/>
    <p:sldId id="270" r:id="rId12"/>
    <p:sldId id="271" r:id="rId13"/>
    <p:sldId id="273" r:id="rId14"/>
    <p:sldId id="274" r:id="rId15"/>
    <p:sldId id="275" r:id="rId16"/>
    <p:sldId id="277" r:id="rId17"/>
    <p:sldId id="261" r:id="rId18"/>
    <p:sldId id="278" r:id="rId19"/>
    <p:sldId id="262" r:id="rId20"/>
    <p:sldId id="263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5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397FF-7173-4E89-A261-C68ACA0525C7}" v="88" dt="2025-06-05T16:41:55.701"/>
    <p1510:client id="{F09DD13D-AEE2-4895-AAD9-62DCCB30A92C}" v="3" dt="2025-06-05T17:18:30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FA79D7-37B5-1A5F-5E33-E2B7A21CD1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EF4FA-CC25-24CD-B491-42F9271170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89DCF-B23D-425F-9009-4FEB09753670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EC4FB-9D88-C90A-EF46-FFA9C37625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Aspiration Experts Ltd (Co. No. 16350388)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42EDA-90C5-8901-8429-1619B34B20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55D9B-66DB-4712-A455-EC1E9E3A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067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4FBAA-A3D9-4E4A-9D06-F08850207D8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Aspiration Experts Ltd (Co. No. 16350388)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8470-6477-47CC-862D-9733AF6F2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513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98A9-7CFB-947D-E491-34CF174C0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88163-06E9-5122-88E8-21DE9EEA2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2D24F-6523-7274-E0C8-029142C4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4BE59-C754-3D75-8363-9984DAF6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23-E691-3821-2DAC-9FCC59C9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8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7A06-97D3-7FC3-A36D-69FDD359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12703-A598-25BD-D52D-ABDD997FF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3F563-66FF-98E1-45D6-F5572CEA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A553-C268-DA4B-836D-2B4089B7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E782E-24ED-0D8B-87C5-D82E3396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4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FD30C-3AD5-2E34-FF42-0486E37C5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BA1AB-4A1E-6A3F-2057-9E508106A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8A021-34B7-BE11-B7C0-BFE4D055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7E1C6-8AE7-384C-0780-AA22ED21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7E29F-3634-BD18-2C40-43C0336B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3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513E-D415-37FA-AFF2-DC6F89DE6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215DA-EDCD-9767-B56F-B309507D0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6ABDE-E451-54A0-284C-92EC9A91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3963-3D4D-439E-A6D5-AE5D0F8F769B}" type="datetime1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44651-7411-7B99-4AD9-A57697FB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9AD93-4893-0D33-D4BA-7DA45E7B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478D-8CF2-AE70-B969-09210D63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41B1-DB98-89D5-EC01-356FC774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F60A-D5FB-911E-C6B0-BAA73D19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3B8D-BC32-4D19-A7D8-FEEF587B32AA}" type="datetime1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24CF6-1E59-C260-7056-F018DA942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02619-3EC9-373A-590E-1582FE82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4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4992-4AEA-E355-FFF0-9A18E7AB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8045-AD09-EEEA-F953-93EF72195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4A6E9-72D1-F4A8-6BFE-D6B69A97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E989-E200-47C9-BB82-DC7972A2A06F}" type="datetime1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9542F-E48B-E72A-6A5C-445FA5DF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6103D-EAA5-6103-2739-425C327D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4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1471-29E3-53D7-7DE7-001F3266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E8B8-D249-AB65-2408-E67FC8BED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AC097-DF01-01C8-BDC0-FCE8C9C46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AB39F-DD7F-586D-4B2A-BAC1006C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24-EE83-4DB5-8E47-12218771645F}" type="datetime1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FE09E-7D03-EBD3-E87C-82E380A6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6B68E-B5D8-3252-D9F7-03CCACD1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036F-F5A7-8C76-3923-ABBD022F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F84E6-F06C-2504-8F34-074D4534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C0292-5391-30F5-26C1-CED5BB545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B2F9F-ECBE-C90D-9613-E2683122A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5512F-6372-CF93-DF6B-24B37E394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E5E171-EEFF-C33B-93FE-51FBEDC6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74C2-6E41-490C-88B3-D7B9E14FEA2A}" type="datetime1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42FED0-B32B-8F94-B199-858018DB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67B7C-F160-1733-A31F-2723984A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6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EEB7B-62CC-DB83-D865-BC53DDDE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918BD-B200-8030-1D0B-B3112460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B3C6-9116-4ED3-AE7C-92BC3B35C585}" type="datetime1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589B-B8B4-FBD3-C785-798D2103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C71D0-6D93-4D14-CE7B-38FA5BC5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07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D84F8-1002-59F8-53CA-BABB0504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859-D969-4042-AAE0-0CDA92359B1C}" type="datetime1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A6AFE-F9AE-82D3-D11A-AF86573B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D3CE4-E193-3A60-1FC4-7A25428E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86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029E-88A5-9C1B-121D-EEFDEB41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2A93-0A5A-D52B-3784-E5A9B441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9F87E-4539-EE75-BDC5-857860207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E1DFD-E642-8931-A325-AA9508D4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6C23-C7C0-4CBE-A57A-51C8C6B07332}" type="datetime1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6D180-92B9-F713-57AF-E6C60E56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F0E04-857E-3C94-E808-8EA67B61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9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13B4-8236-91ED-CE42-A8A647CA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A392-A196-82D8-0FC4-4A3A97668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D16AF-78F2-4CEA-3715-231905B4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C0377-740C-97C8-F610-58EDA59F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35588-47CA-56EF-C965-C7960321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68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F18E-22E9-1606-5C06-62411FF3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0C919-C0AD-4312-6341-5E318F2D1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25E38-F758-F5C9-BDCA-7A62F8BD4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6B785-BF9E-1C63-3907-BB41946B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1A-18A9-4FD3-AC0E-AA62629A42F4}" type="datetime1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54714-67AD-F280-3162-0B6052A6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45818-9E9B-E48B-4391-78A5D8FE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74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0F6D-1C2A-B61A-1AE1-3C9FCD2E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F28EC-F9EB-2E07-DD8D-7325DD509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2829-B47A-49F2-D61E-5D271745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7CF3-C594-4898-A669-297B2D871766}" type="datetime1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64911-6F4F-FCAF-9C68-E91F5B20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805EB-CE60-2B03-3455-DD1A3356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00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E2486-6871-D65F-E0D9-C98242721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86C3-FC01-80A6-F23E-BA961AC81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47041-83BE-1B82-D874-7F8D89DF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5259-891C-44E2-B5F0-50C88FA8100B}" type="datetime1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4680-8282-35EA-1813-8DB0D09A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587E-F5EE-F092-26D8-5D4E69E2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28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4F72-5B66-967C-82E5-59B3911A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56564-1708-AB33-98FE-470CAB48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C74E-2A28-45AB-B77C-7512C01CAB7B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DC081-D536-61E9-61F6-B5741142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B452-DD89-A5C3-F2DE-0E821A0C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4C73-7073-4D52-8E29-EF903D6DC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7BA6-D041-B87F-863D-DBF15D99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8E480-D3A5-7B1D-0287-74A12049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0065B-29D4-DCD5-E34B-CF1F4FF2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2EAD2-B0B2-F1CB-3847-ED72AD18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F063C-C7DC-5D82-2C26-F4A78DA1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8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6E82-209D-95AD-10C1-DA18EBB8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7375-FAB6-8F9A-5E6D-C63C12531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4C1D3-24A2-43B8-3A63-7A444F3E8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02FED-FD79-B3B4-8550-A3EF0FF7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1B6F7-8844-7D19-4841-B4F9AF8B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B331B-4A81-EB5B-F92B-1420AC7F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9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D59F-B71F-225E-1824-0D4A713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3A3C5-AA02-EC9E-F5AC-7C09C9662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22FF4-55FE-7D39-E109-2A7BE5646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6A3C6-F04B-00F4-A03D-C4282D6C4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4F41E-E0DF-992C-9774-056C40684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9B8E6-E98E-4388-3ED4-A1FCC091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C40D8-BC8D-CA5B-150F-1DE3CA03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7BD52-F86A-C7BB-1E07-4D57ACB4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43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1DB4-555C-169E-453B-5170FB96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5E7BE-D075-9080-AAEA-BCC827DA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98DD2-92C8-FC0A-0DAD-893709F6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1A644-D18C-A1A4-9446-1B365ECD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7A223-6722-3412-3C93-01114F39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4F883-CCC6-8CE6-0E01-5F5C4052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4FE82-2E74-7FB8-09D1-529D75E8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8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2421-71AF-5FE7-2FD0-4F519EDB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73ED5-F403-A510-5C4D-7F5717BF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35A35-387E-D030-7B4B-5D804A4F7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4A6CC-60BC-F6A1-F821-4891F895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2E0B2-DB14-9650-142F-FEB8F9BA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434C7-B29E-4705-9785-A8DB52C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8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2255-B3DD-2991-A834-6640C6E4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C0120-50AA-7ADB-A87B-0710A765A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5F874-A883-5D76-35BD-F11306472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78C12-6C68-0CC6-3479-2DC31CD7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2B814-3DC8-72F2-6C0F-3ADE62E8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71048-7D58-BF59-8ADE-75F5F332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56179-F5FF-1F5E-3E44-33E648E5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A7AC5-27D5-3229-6CDD-2543EF500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E23AE-9139-CD3D-E7C3-89E2BBD5E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DD6E4-05E0-4011-A522-F0C6975B4AE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16B97-2105-3F89-6636-70A96DD44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09319-BD25-96D5-E7FE-1ABDEB89E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116BDE-1217-4BFB-8EA0-9D19DD7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0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18B6E-68CA-3C52-DF3B-E5A4B957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AEB4D-212B-B2DA-1E61-DE3DDA07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94469-413F-23E2-00C6-3C74D12C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EA0049-C8EA-4DD1-BF8D-CBCEBD77E0AA}" type="datetime1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502A7-636C-C79F-839D-6B2AA8395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Aspiration Experts Ltd (Co. No. 16350388)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9B28E-2CE9-6925-868C-1FF6A980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BF64F5-BC26-4CE7-8319-C1AE0E02A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EEB12-0F36-CC92-5DB3-964B7384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DB748-DC05-D092-08FA-E1E8C06D4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DEB60-2C1E-D491-3A45-49D2EFB63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36C74E-2A28-45AB-B77C-7512C01CAB7B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BF871-4AD0-F157-D891-215EBF35B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2FC5A-B2AB-05A3-C911-0B7BD7118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B4C73-7073-4D52-8E29-EF903D6DC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9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57C704-BC05-D0A2-C3D4-154BBE64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4000" b="1"/>
            </a:pPr>
            <a:r>
              <a:rPr lang="en-GB" sz="5400"/>
              <a:t>Aspiration Vision 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8916C-17F6-F20E-D063-EC49030E1E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0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CF90-7D9A-D2B8-8FD7-971485AA6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BE0450F1-77C0-B61C-291D-741607D90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1003191"/>
            <a:ext cx="3122143" cy="17562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24A4F828-C595-6C12-1A53-31899E94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969930"/>
            <a:ext cx="3252903" cy="18297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4CD40461-DDB6-1227-C364-A2568771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4110744"/>
            <a:ext cx="3104943" cy="174653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8B95700B-B1D3-661C-F313-B9FC68423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2521151"/>
            <a:ext cx="3252903" cy="182975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1FD604A4-5CFE-6B18-E630-DAF4C91C3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4072646"/>
            <a:ext cx="3252903" cy="1829757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39875C50-47D4-6A64-CA99-E524258E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9302" y="6492865"/>
            <a:ext cx="2769649" cy="365125"/>
          </a:xfrm>
        </p:spPr>
        <p:txBody>
          <a:bodyPr/>
          <a:lstStyle/>
          <a:p>
            <a:r>
              <a:rPr lang="en-US" sz="1000" dirty="0">
                <a:solidFill>
                  <a:schemeClr val="bg1"/>
                </a:solidFill>
              </a:rPr>
              <a:t>© Aspiration Experts Ltd (Co. No. 16350388) 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5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96F44-F315-4D19-A171-A88218BB3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62ACF018-04D8-ADC0-A64F-5CE4B9AD0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3947"/>
            <a:ext cx="3683111" cy="2071749"/>
          </a:xfrm>
          <a:prstGeom prst="rect">
            <a:avLst/>
          </a:prstGeom>
        </p:spPr>
      </p:pic>
      <p:pic>
        <p:nvPicPr>
          <p:cNvPr id="14" name="Picture 13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046C5C6A-A281-8FC0-72B8-13633D4D3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92" y="764565"/>
            <a:ext cx="2416551" cy="135930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6AEE6AD6-701C-8FD9-CDD8-6BAA7C7FD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4" y="3006496"/>
            <a:ext cx="6018061" cy="338515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2E0AAB1C-E4BF-E99F-8A78-F670F0E1F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68" y="974808"/>
            <a:ext cx="3567362" cy="200664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B6C4D067-0F97-35D8-6D71-7E9B05F6F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07" y="4283145"/>
            <a:ext cx="3567362" cy="2006640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3EA12921-D52C-0FD1-AD79-9D0533DA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9302" y="6492865"/>
            <a:ext cx="2769649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© Aspiration Experts Ltd (Co. No. 16350388)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8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EC04A5-049B-3845-9DD7-03DCBF42B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F984969-B229-5AF3-7C2D-B2F1ED38B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A276DD-9044-7FAC-C265-CD4604D18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6DC3FBCD-7224-01C4-722D-5FB01BD3B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1633194"/>
            <a:ext cx="6410084" cy="36056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053CA7-EEAD-CB9B-8167-E1FBC9086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36947CC1-393D-A8D0-5440-5F105E6F1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797090"/>
            <a:ext cx="3854945" cy="216840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770998-8C12-E1FB-B297-A706FC04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7EB8B49B-DD27-D633-C54B-F0FAC1AF1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3899806"/>
            <a:ext cx="3854945" cy="2168406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152093A7-2D76-FF94-C3F1-46E26EE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9302" y="6492865"/>
            <a:ext cx="2769649" cy="365125"/>
          </a:xfrm>
        </p:spPr>
        <p:txBody>
          <a:bodyPr/>
          <a:lstStyle/>
          <a:p>
            <a:r>
              <a:rPr lang="en-US" sz="1000" dirty="0">
                <a:solidFill>
                  <a:schemeClr val="bg1"/>
                </a:solidFill>
              </a:rPr>
              <a:t>© Aspiration Experts Ltd (Co. No. 16350388) 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6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E30DBE-7980-FB08-8369-DDE2A1FF2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D50B7357-331A-1C71-B4B5-3B3E990B5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797090"/>
            <a:ext cx="3854945" cy="216840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A5A312AF-2BC8-CAD6-25A1-68C38908E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899806"/>
            <a:ext cx="3854945" cy="216840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B3BE2CC5-57B6-33F2-99D9-47FBDADD8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64" y="1633194"/>
            <a:ext cx="6410084" cy="36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0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BAD345-A74D-C9B4-6A2E-8FAD7724E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C598A69-FFFE-4C09-8FE9-D660337B0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5533524" cy="3510776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97FBDB5D-93CA-782D-9BB3-028E964D9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6" y="780882"/>
            <a:ext cx="5192217" cy="292062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B6121AA-FB9C-49D8-9295-014C895AF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7449"/>
            <a:ext cx="3122867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BEE96D6C-03C9-E0BF-A1F1-470FEB66E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" y="4490633"/>
            <a:ext cx="2756396" cy="155047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C188CD4-9C38-4BEB-8E94-633B1B48B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0883" y="4132885"/>
            <a:ext cx="2288736" cy="22745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8BD155-F3B5-4CE9-AB1C-08C964CDC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07A53467-CB57-5254-9631-92639D982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77" y="1979584"/>
            <a:ext cx="5157201" cy="2900925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607510A8-E673-BC97-AE83-57366264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9302" y="6492865"/>
            <a:ext cx="2769649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© Aspiration Experts Ltd (Co. No. 16350388)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96F44-F315-4D19-A171-A88218BB3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B6C4D067-0F97-35D8-6D71-7E9B05F6F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82" y="643467"/>
            <a:ext cx="3998167" cy="224896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2E0AAB1C-E4BF-E99F-8A78-F670F0E1F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99" y="624312"/>
            <a:ext cx="4022868" cy="226286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62ACF018-04D8-ADC0-A64F-5CE4B9AD0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4548733"/>
            <a:ext cx="2634207" cy="1481741"/>
          </a:xfrm>
          <a:prstGeom prst="rect">
            <a:avLst/>
          </a:prstGeom>
        </p:spPr>
      </p:pic>
      <p:pic>
        <p:nvPicPr>
          <p:cNvPr id="7" name="Picture 6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6AEE6AD6-701C-8FD9-CDD8-6BAA7C7FD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30" y="3710066"/>
            <a:ext cx="4173070" cy="2347351"/>
          </a:xfrm>
          <a:prstGeom prst="rect">
            <a:avLst/>
          </a:prstGeom>
        </p:spPr>
      </p:pic>
      <p:pic>
        <p:nvPicPr>
          <p:cNvPr id="14" name="Picture 13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046C5C6A-A281-8FC0-72B8-13633D4D3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64" y="4515567"/>
            <a:ext cx="2674468" cy="1504388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E688FA46-173D-D012-9580-79A433CF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9302" y="6492865"/>
            <a:ext cx="2769649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© Aspiration Experts Ltd (Co. No. 16350388)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2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834D84-E7DF-758F-F823-E3560950F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D22FA1E-E02A-4FC5-BBA6-577D6DA0C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05D27520-F270-4F3D-A46E-76A337B6E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0D9E9FC8-B419-2227-58EA-BB386E34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1785"/>
            <a:ext cx="4347948" cy="3495178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4150FE41-D69F-C979-0D7C-C963FCD73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09" y="815487"/>
            <a:ext cx="4797354" cy="2698511"/>
          </a:xfrm>
          <a:prstGeom prst="rect">
            <a:avLst/>
          </a:prstGeom>
        </p:spPr>
      </p:pic>
      <p:pic>
        <p:nvPicPr>
          <p:cNvPr id="7" name="Picture 6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7432655D-58A2-BD35-B365-E4C66308B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33" y="4770791"/>
            <a:ext cx="2513506" cy="1413846"/>
          </a:xfrm>
          <a:prstGeom prst="rect">
            <a:avLst/>
          </a:prstGeom>
        </p:spPr>
      </p:pic>
      <p:pic>
        <p:nvPicPr>
          <p:cNvPr id="11" name="Picture 10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2F248B51-D760-E697-DEC2-47CA121D8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12" y="4871058"/>
            <a:ext cx="2183079" cy="1227981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45A08D03-9562-FF0C-79F6-3667479D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9302" y="6492865"/>
            <a:ext cx="2769649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© Aspiration Experts Ltd (Co. No. 16350388)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F6894E-AF70-7560-A3F5-C4A14230A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9FC9DDD7-26EB-BB0A-524D-D9CF8C4F3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1633194"/>
            <a:ext cx="6410084" cy="36056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EB483B0D-C226-0D02-16ED-2159A73F0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797090"/>
            <a:ext cx="3854945" cy="216840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6BAADD53-F8D9-C395-C123-0A5E79B38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3899806"/>
            <a:ext cx="3854945" cy="2168406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EC43BE1E-1C83-5B62-3987-1478066D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9302" y="6492865"/>
            <a:ext cx="2769649" cy="365125"/>
          </a:xfrm>
        </p:spPr>
        <p:txBody>
          <a:bodyPr/>
          <a:lstStyle/>
          <a:p>
            <a:r>
              <a:rPr lang="en-US" sz="1000" dirty="0">
                <a:solidFill>
                  <a:schemeClr val="bg1"/>
                </a:solidFill>
              </a:rPr>
              <a:t>© Aspiration Experts Ltd (Co. No. 16350388) 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180D4-351D-97B4-9E8B-57E6281E7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277940B-7F30-4A86-B577-C158694B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6A5FA005-1B0C-3212-F602-0EA71D25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613" y="2031999"/>
            <a:ext cx="2952750" cy="3783015"/>
          </a:xfrm>
        </p:spPr>
        <p:txBody>
          <a:bodyPr anchor="t">
            <a:normAutofit/>
          </a:bodyPr>
          <a:lstStyle/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1B9161B7-21E4-1DC2-880C-F35116519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4" y="1328479"/>
            <a:ext cx="3148563" cy="1771066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4" name="Picture 13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F0DFBC5E-3967-F88D-374C-BF33A9FE2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03" y="1328076"/>
            <a:ext cx="3150000" cy="177187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1" name="Picture 10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95028894-E13D-E921-F5AD-5C9D05BA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4" y="3758038"/>
            <a:ext cx="3150000" cy="177187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52F0C674-F6A8-60CA-5664-1280DF289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87" y="3758051"/>
            <a:ext cx="3150000" cy="177187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3EF8417F-DEF9-CA02-9DB0-56D27B19EDE6}"/>
              </a:ext>
            </a:extLst>
          </p:cNvPr>
          <p:cNvSpPr txBox="1">
            <a:spLocks/>
          </p:cNvSpPr>
          <p:nvPr/>
        </p:nvSpPr>
        <p:spPr>
          <a:xfrm>
            <a:off x="9419302" y="6492865"/>
            <a:ext cx="276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Aspiration Experts Ltd (Co. No. 16350388) 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E7C53D-D4E9-C25F-9C25-B60D5EB1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6AAEF-23E8-AD03-222B-C5F1A0F11B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3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6FC34E-DB63-2A5D-7825-5A11050E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/>
              <a:t>How to Use Your Aspiration Vision Board</a:t>
            </a:r>
            <a:endParaRPr lang="en-US" sz="2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24C23-AB9F-7C76-EB9F-7805BD184B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08CD6A-5CEB-E3C3-22BC-9F11D43C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>
                <a:solidFill>
                  <a:srgbClr val="FFFFFF"/>
                </a:solidFill>
              </a:rPr>
              <a:t>Focus Your Vision with Intention</a:t>
            </a:r>
            <a:endParaRPr lang="en-GB" sz="54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BF22D-E83A-D957-E1F7-C9986CB0D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7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02953-2691-8E63-21E5-5156ADE5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00" b="1">
                <a:solidFill>
                  <a:srgbClr val="FFFFFF"/>
                </a:solidFill>
              </a:rPr>
              <a:t>How to Customise Your Vision Board</a:t>
            </a:r>
            <a:endParaRPr lang="en-GB" sz="5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0A520-055D-0C00-FE6E-96BFAD125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2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7D969E-D1C2-D2AC-2A75-7D2245C6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FF"/>
                </a:solidFill>
              </a:rPr>
              <a:t>From Reflection to Action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2079D-EBF1-14D7-2C0B-662256F22D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4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A39CAB-37BE-9502-BA2D-95C00FC8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Coaching Questions to Build Your Vision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DC259-E4F4-2B47-FBD8-0679F33604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9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40351E-BACD-72CA-B708-48B27C94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Coaching Questions to Build Your Vision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02AFD-8210-34C0-FAF9-A15E0E436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5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2DCC50-3E94-1844-FAD6-03382950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Coaching Questions to Build Your Vision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822E4-467A-76F5-77DE-32F8619C5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5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7820595A-3019-D900-05E0-B7F7DFCBF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82" y="643467"/>
            <a:ext cx="3998167" cy="224896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36CDB66E-7557-3E58-6212-6B31A7BA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99" y="624312"/>
            <a:ext cx="4022868" cy="226286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E942F729-0D1B-5540-16AF-C8CD446ED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4548733"/>
            <a:ext cx="2634207" cy="1481741"/>
          </a:xfrm>
          <a:prstGeom prst="rect">
            <a:avLst/>
          </a:prstGeom>
        </p:spPr>
      </p:pic>
      <p:pic>
        <p:nvPicPr>
          <p:cNvPr id="14" name="Picture 13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E459D768-6A44-F43E-3540-631376AE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30" y="3710066"/>
            <a:ext cx="4173070" cy="2347351"/>
          </a:xfrm>
          <a:prstGeom prst="rect">
            <a:avLst/>
          </a:prstGeom>
        </p:spPr>
      </p:pic>
      <p:pic>
        <p:nvPicPr>
          <p:cNvPr id="5" name="Content Placeholder 4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50528BD1-A22A-9542-0AC5-1A26DEA72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64" y="4515567"/>
            <a:ext cx="2674468" cy="1504388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E56C7C3-D36C-D029-EC63-32A04365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9302" y="6492865"/>
            <a:ext cx="2769649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© Aspiration Experts Ltd (Co. No. 16350388)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5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142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1_Office Theme</vt:lpstr>
      <vt:lpstr>2_Office Theme</vt:lpstr>
      <vt:lpstr>Aspiration Vision Board</vt:lpstr>
      <vt:lpstr>How to Use Your Aspiration Vision Board</vt:lpstr>
      <vt:lpstr>Focus Your Vision with Intention</vt:lpstr>
      <vt:lpstr>How to Customise Your Vision Board</vt:lpstr>
      <vt:lpstr>From Reflection to Action</vt:lpstr>
      <vt:lpstr>Coaching Questions to Build Your Vision</vt:lpstr>
      <vt:lpstr>Coaching Questions to Build Your Vision</vt:lpstr>
      <vt:lpstr>Coaching Questions to Build Your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Aspiration Experts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Frowen</dc:creator>
  <cp:lastModifiedBy>James Frowen</cp:lastModifiedBy>
  <cp:revision>3</cp:revision>
  <dcterms:created xsi:type="dcterms:W3CDTF">2025-06-04T21:25:34Z</dcterms:created>
  <dcterms:modified xsi:type="dcterms:W3CDTF">2025-06-05T17:18:51Z</dcterms:modified>
</cp:coreProperties>
</file>